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945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161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789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23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678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401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641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14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615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88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2CAA7-EA70-4390-83D2-C2D391C3CE20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030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WMNW58W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7">
            <a:extLst>
              <a:ext uri="{FF2B5EF4-FFF2-40B4-BE49-F238E27FC236}">
                <a16:creationId xmlns:a16="http://schemas.microsoft.com/office/drawing/2014/main" id="{6DB7ADBC-26DA-450D-A8BF-E1ACCB466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234" y="1"/>
            <a:ext cx="6488456" cy="3036711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9">
            <a:extLst>
              <a:ext uri="{FF2B5EF4-FFF2-40B4-BE49-F238E27FC236}">
                <a16:creationId xmlns:a16="http://schemas.microsoft.com/office/drawing/2014/main" id="{5692FB99-428A-4151-9665-80E56EF03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870" y="1"/>
            <a:ext cx="6069184" cy="2839783"/>
          </a:xfrm>
          <a:custGeom>
            <a:avLst/>
            <a:gdLst>
              <a:gd name="connsiteX0" fmla="*/ 0 w 6069184"/>
              <a:gd name="connsiteY0" fmla="*/ 0 h 2839783"/>
              <a:gd name="connsiteX1" fmla="*/ 6069184 w 6069184"/>
              <a:gd name="connsiteY1" fmla="*/ 0 h 2839783"/>
              <a:gd name="connsiteX2" fmla="*/ 6063824 w 6069184"/>
              <a:gd name="connsiteY2" fmla="*/ 106160 h 2839783"/>
              <a:gd name="connsiteX3" fmla="*/ 3034592 w 6069184"/>
              <a:gd name="connsiteY3" fmla="*/ 2839783 h 2839783"/>
              <a:gd name="connsiteX4" fmla="*/ 5361 w 6069184"/>
              <a:gd name="connsiteY4" fmla="*/ 106160 h 2839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4" y="106160"/>
                </a:lnTo>
                <a:cubicBezTo>
                  <a:pt x="5907892" y="1641596"/>
                  <a:pt x="4611168" y="2839783"/>
                  <a:pt x="3034592" y="2839783"/>
                </a:cubicBezTo>
                <a:cubicBezTo>
                  <a:pt x="1458016" y="2839783"/>
                  <a:pt x="161293" y="1641596"/>
                  <a:pt x="5361" y="10616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11">
            <a:extLst>
              <a:ext uri="{FF2B5EF4-FFF2-40B4-BE49-F238E27FC236}">
                <a16:creationId xmlns:a16="http://schemas.microsoft.com/office/drawing/2014/main" id="{5E3C0EDB-60D3-4CEF-8B80-C6D01E08D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6216"/>
            <a:ext cx="5198011" cy="395724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13">
            <a:extLst>
              <a:ext uri="{FF2B5EF4-FFF2-40B4-BE49-F238E27FC236}">
                <a16:creationId xmlns:a16="http://schemas.microsoft.com/office/drawing/2014/main" id="{4B306978-A26E-4AC4-9EAA-BD29BD476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20244"/>
            <a:ext cx="5001415" cy="3733214"/>
          </a:xfrm>
          <a:custGeom>
            <a:avLst/>
            <a:gdLst>
              <a:gd name="connsiteX0" fmla="*/ 1956463 w 5001415"/>
              <a:gd name="connsiteY0" fmla="*/ 0 h 3733214"/>
              <a:gd name="connsiteX1" fmla="*/ 5001415 w 5001415"/>
              <a:gd name="connsiteY1" fmla="*/ 3044952 h 3733214"/>
              <a:gd name="connsiteX2" fmla="*/ 4939553 w 5001415"/>
              <a:gd name="connsiteY2" fmla="*/ 3658617 h 3733214"/>
              <a:gd name="connsiteX3" fmla="*/ 4920372 w 5001415"/>
              <a:gd name="connsiteY3" fmla="*/ 3733214 h 3733214"/>
              <a:gd name="connsiteX4" fmla="*/ 0 w 5001415"/>
              <a:gd name="connsiteY4" fmla="*/ 3733214 h 3733214"/>
              <a:gd name="connsiteX5" fmla="*/ 0 w 5001415"/>
              <a:gd name="connsiteY5" fmla="*/ 713124 h 3733214"/>
              <a:gd name="connsiteX6" fmla="*/ 19591 w 5001415"/>
              <a:gd name="connsiteY6" fmla="*/ 695319 h 3733214"/>
              <a:gd name="connsiteX7" fmla="*/ 1956463 w 5001415"/>
              <a:gd name="connsiteY7" fmla="*/ 0 h 373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1415" h="3733214">
                <a:moveTo>
                  <a:pt x="1956463" y="0"/>
                </a:moveTo>
                <a:cubicBezTo>
                  <a:pt x="3638144" y="0"/>
                  <a:pt x="5001415" y="1363271"/>
                  <a:pt x="5001415" y="3044952"/>
                </a:cubicBezTo>
                <a:cubicBezTo>
                  <a:pt x="5001415" y="3255162"/>
                  <a:pt x="4980114" y="3460397"/>
                  <a:pt x="4939553" y="3658617"/>
                </a:cubicBezTo>
                <a:lnTo>
                  <a:pt x="4920372" y="3733214"/>
                </a:lnTo>
                <a:lnTo>
                  <a:pt x="0" y="3733214"/>
                </a:lnTo>
                <a:lnTo>
                  <a:pt x="0" y="713124"/>
                </a:lnTo>
                <a:lnTo>
                  <a:pt x="19591" y="695319"/>
                </a:lnTo>
                <a:cubicBezTo>
                  <a:pt x="545938" y="260939"/>
                  <a:pt x="1220728" y="0"/>
                  <a:pt x="19564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15">
            <a:extLst>
              <a:ext uri="{FF2B5EF4-FFF2-40B4-BE49-F238E27FC236}">
                <a16:creationId xmlns:a16="http://schemas.microsoft.com/office/drawing/2014/main" id="{40C269CE-FB56-4D68-8CFB-1CFD5F3505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59837" y="495702"/>
            <a:ext cx="6428625" cy="6357756"/>
          </a:xfrm>
          <a:custGeom>
            <a:avLst/>
            <a:gdLst>
              <a:gd name="connsiteX0" fmla="*/ 4279392 w 6428625"/>
              <a:gd name="connsiteY0" fmla="*/ 0 h 6357756"/>
              <a:gd name="connsiteX1" fmla="*/ 6319204 w 6428625"/>
              <a:gd name="connsiteY1" fmla="*/ 516500 h 6357756"/>
              <a:gd name="connsiteX2" fmla="*/ 6428625 w 6428625"/>
              <a:gd name="connsiteY2" fmla="*/ 579415 h 6357756"/>
              <a:gd name="connsiteX3" fmla="*/ 6428625 w 6428625"/>
              <a:gd name="connsiteY3" fmla="*/ 6357756 h 6357756"/>
              <a:gd name="connsiteX4" fmla="*/ 539921 w 6428625"/>
              <a:gd name="connsiteY4" fmla="*/ 6357756 h 6357756"/>
              <a:gd name="connsiteX5" fmla="*/ 516500 w 6428625"/>
              <a:gd name="connsiteY5" fmla="*/ 6319205 h 6357756"/>
              <a:gd name="connsiteX6" fmla="*/ 0 w 6428625"/>
              <a:gd name="connsiteY6" fmla="*/ 4279392 h 6357756"/>
              <a:gd name="connsiteX7" fmla="*/ 4279392 w 6428625"/>
              <a:gd name="connsiteY7" fmla="*/ 0 h 635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28625" h="6357756">
                <a:moveTo>
                  <a:pt x="4279392" y="0"/>
                </a:moveTo>
                <a:cubicBezTo>
                  <a:pt x="5017968" y="0"/>
                  <a:pt x="5712843" y="187105"/>
                  <a:pt x="6319204" y="516500"/>
                </a:cubicBezTo>
                <a:lnTo>
                  <a:pt x="6428625" y="579415"/>
                </a:lnTo>
                <a:lnTo>
                  <a:pt x="6428625" y="6357756"/>
                </a:lnTo>
                <a:lnTo>
                  <a:pt x="539921" y="6357756"/>
                </a:lnTo>
                <a:lnTo>
                  <a:pt x="516500" y="6319205"/>
                </a:lnTo>
                <a:cubicBezTo>
                  <a:pt x="187105" y="5712844"/>
                  <a:pt x="0" y="5017968"/>
                  <a:pt x="0" y="4279392"/>
                </a:cubicBezTo>
                <a:cubicBezTo>
                  <a:pt x="0" y="1915949"/>
                  <a:pt x="1915949" y="0"/>
                  <a:pt x="4279392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17">
            <a:extLst>
              <a:ext uri="{FF2B5EF4-FFF2-40B4-BE49-F238E27FC236}">
                <a16:creationId xmlns:a16="http://schemas.microsoft.com/office/drawing/2014/main" id="{A6ED7E7F-75F7-4581-A930-C4DEBC2A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4429" y="660294"/>
            <a:ext cx="6264033" cy="6193164"/>
          </a:xfrm>
          <a:custGeom>
            <a:avLst/>
            <a:gdLst>
              <a:gd name="connsiteX0" fmla="*/ 4114800 w 6264033"/>
              <a:gd name="connsiteY0" fmla="*/ 0 h 6193164"/>
              <a:gd name="connsiteX1" fmla="*/ 6248473 w 6264033"/>
              <a:gd name="connsiteY1" fmla="*/ 595714 h 6193164"/>
              <a:gd name="connsiteX2" fmla="*/ 6264033 w 6264033"/>
              <a:gd name="connsiteY2" fmla="*/ 605689 h 6193164"/>
              <a:gd name="connsiteX3" fmla="*/ 6264033 w 6264033"/>
              <a:gd name="connsiteY3" fmla="*/ 6193164 h 6193164"/>
              <a:gd name="connsiteX4" fmla="*/ 567718 w 6264033"/>
              <a:gd name="connsiteY4" fmla="*/ 6193164 h 6193164"/>
              <a:gd name="connsiteX5" fmla="*/ 496635 w 6264033"/>
              <a:gd name="connsiteY5" fmla="*/ 6076158 h 6193164"/>
              <a:gd name="connsiteX6" fmla="*/ 0 w 6264033"/>
              <a:gd name="connsiteY6" fmla="*/ 4114800 h 6193164"/>
              <a:gd name="connsiteX7" fmla="*/ 4114800 w 6264033"/>
              <a:gd name="connsiteY7" fmla="*/ 0 h 619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4033" h="6193164">
                <a:moveTo>
                  <a:pt x="4114800" y="0"/>
                </a:moveTo>
                <a:cubicBezTo>
                  <a:pt x="4895986" y="0"/>
                  <a:pt x="5626328" y="217689"/>
                  <a:pt x="6248473" y="595714"/>
                </a:cubicBezTo>
                <a:lnTo>
                  <a:pt x="6264033" y="605689"/>
                </a:lnTo>
                <a:lnTo>
                  <a:pt x="6264033" y="6193164"/>
                </a:lnTo>
                <a:lnTo>
                  <a:pt x="567718" y="6193164"/>
                </a:lnTo>
                <a:lnTo>
                  <a:pt x="496635" y="6076158"/>
                </a:lnTo>
                <a:cubicBezTo>
                  <a:pt x="179909" y="5493119"/>
                  <a:pt x="0" y="4824969"/>
                  <a:pt x="0" y="4114800"/>
                </a:cubicBezTo>
                <a:cubicBezTo>
                  <a:pt x="0" y="1842259"/>
                  <a:pt x="1842259" y="0"/>
                  <a:pt x="411480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A7D97E-4A41-4114-A15F-082DB0B596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9743" y="2530063"/>
            <a:ext cx="4996329" cy="1936752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MediaNet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an app where users can listen to music and watch media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1352D5-0A3C-4393-8308-C214EF8258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9743" y="4632160"/>
            <a:ext cx="4996328" cy="106829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By: Angel Allen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Headphones">
                <a:extLst>
                  <a:ext uri="{FF2B5EF4-FFF2-40B4-BE49-F238E27FC236}">
                    <a16:creationId xmlns:a16="http://schemas.microsoft.com/office/drawing/2014/main" id="{1C9BC0DA-F96D-44BE-9E92-A31249D0DF9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42777983"/>
                  </p:ext>
                </p:extLst>
              </p:nvPr>
            </p:nvGraphicFramePr>
            <p:xfrm>
              <a:off x="722268" y="3650573"/>
              <a:ext cx="2986539" cy="321480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86539" cy="3214809"/>
                    </a:xfrm>
                    <a:prstGeom prst="rect">
                      <a:avLst/>
                    </a:prstGeom>
                  </am3d:spPr>
                  <am3d:camera>
                    <am3d:pos x="0" y="0" z="673601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73828" d="1000000"/>
                    <am3d:preTrans dx="0" dy="-16933449" dz="-44633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73" ay="3061915" az="-626412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46985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Headphones">
                <a:extLst>
                  <a:ext uri="{FF2B5EF4-FFF2-40B4-BE49-F238E27FC236}">
                    <a16:creationId xmlns:a16="http://schemas.microsoft.com/office/drawing/2014/main" id="{1C9BC0DA-F96D-44BE-9E92-A31249D0DF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2268" y="3650573"/>
                <a:ext cx="2986539" cy="321480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0689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MediaNet an app where users can listen to music and watch media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MediaNet</dc:title>
  <dc:creator>Angel Allen</dc:creator>
  <cp:lastModifiedBy>Angel Allen</cp:lastModifiedBy>
  <cp:revision>2</cp:revision>
  <dcterms:created xsi:type="dcterms:W3CDTF">2018-11-26T16:30:21Z</dcterms:created>
  <dcterms:modified xsi:type="dcterms:W3CDTF">2018-11-26T16:41:42Z</dcterms:modified>
</cp:coreProperties>
</file>